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0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4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2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02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85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68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75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3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21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1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6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9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8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2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26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89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F72BA41-EC5B-4197-BCC8-0FD2E523CD7A}" type="datetimeFigureOut">
              <a:rPr lang="en-US" smtClean="0"/>
              <a:pPr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14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machine-learning-tutorial/confusion-matrix-machine-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9421-5BF8-D835-704D-B472A6B6E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5402454" cy="2510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Decision Tree &amp; Random Forest Code -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0EE3F-53E4-7AE2-38CC-1DCD5AD3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3425899"/>
            <a:ext cx="5185297" cy="2309737"/>
          </a:xfrm>
        </p:spPr>
        <p:txBody>
          <a:bodyPr>
            <a:normAutofit/>
          </a:bodyPr>
          <a:lstStyle/>
          <a:p>
            <a:r>
              <a:rPr lang="en-US" dirty="0"/>
              <a:t>Data Analytics Department</a:t>
            </a:r>
            <a:br>
              <a:rPr lang="en-US" dirty="0"/>
            </a:br>
            <a:r>
              <a:rPr lang="en-US" dirty="0" err="1"/>
              <a:t>Bridgerland</a:t>
            </a:r>
            <a:r>
              <a:rPr lang="en-US" dirty="0"/>
              <a:t> Technical College</a:t>
            </a:r>
          </a:p>
          <a:p>
            <a:endParaRPr lang="en-US" dirty="0"/>
          </a:p>
        </p:txBody>
      </p:sp>
      <p:pic>
        <p:nvPicPr>
          <p:cNvPr id="4" name="Picture 3" descr="Green trees in the forest">
            <a:extLst>
              <a:ext uri="{FF2B5EF4-FFF2-40B4-BE49-F238E27FC236}">
                <a16:creationId xmlns:a16="http://schemas.microsoft.com/office/drawing/2014/main" id="{7AB4B6B9-1BD6-24F1-53CF-D3BE67471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1" r="22724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7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C7C6D5BA-6663-F193-305C-B10D9CE4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24" y="94343"/>
            <a:ext cx="7803552" cy="66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8A69F07-427C-BB29-38AE-E7DDB85B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356" y="53628"/>
            <a:ext cx="7551288" cy="67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1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EA9A14-5C1F-20F6-06A4-0F8D84F2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89" y="123370"/>
            <a:ext cx="4197511" cy="6611257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BF5FE0-16FB-D7B0-43B4-C1239BE1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201" y="61685"/>
            <a:ext cx="3875271" cy="67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6B79-5652-C7E5-6F18-8AA0158C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D1A6-1CB4-3BB5-8DDD-71CDFCAF3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Simplilearn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https://www.simplilearn.com/tutorials/machine-learning-tutorial/confusion-matrix-machine-learning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9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4D9EC5-A168-258B-91E5-2D54DD449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0" y="48809"/>
            <a:ext cx="7599102" cy="67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9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7551EF1F-5E53-CDD8-AC34-E564F364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529" y="145143"/>
            <a:ext cx="6970941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9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3A75-0587-6F78-7085-AD3EDB4C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328F44C5-BA16-5D11-C9AE-A93ECDAB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31" y="391886"/>
            <a:ext cx="11232743" cy="6074228"/>
          </a:xfrm>
        </p:spPr>
      </p:pic>
    </p:spTree>
    <p:extLst>
      <p:ext uri="{BB962C8B-B14F-4D97-AF65-F5344CB8AC3E}">
        <p14:creationId xmlns:p14="http://schemas.microsoft.com/office/powerpoint/2010/main" val="721694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5DA1D24-8CF9-D83E-BD4F-1765C84EB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16" y="76199"/>
            <a:ext cx="4511998" cy="6674355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8494EFA-9D6A-7086-46A1-708D837D7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76200"/>
            <a:ext cx="5328953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8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ACDE429-AD36-B448-051C-29469111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7" y="59690"/>
            <a:ext cx="6560567" cy="67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0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3A63077-5497-A3AB-80FC-B58482953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5142" y="108384"/>
            <a:ext cx="7170057" cy="6641232"/>
          </a:xfrm>
        </p:spPr>
      </p:pic>
    </p:spTree>
    <p:extLst>
      <p:ext uri="{BB962C8B-B14F-4D97-AF65-F5344CB8AC3E}">
        <p14:creationId xmlns:p14="http://schemas.microsoft.com/office/powerpoint/2010/main" val="321968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FCF67DF-9C53-3CA6-34B4-C1709BD2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78" y="116113"/>
            <a:ext cx="5695753" cy="66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03C56B-D00A-73AF-BD14-28A9347B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75" y="116114"/>
            <a:ext cx="4888978" cy="66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39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{9808C396-AABD-014B-85DD-AF6884EF660C}tf10001063</Template>
  <TotalTime>16</TotalTime>
  <Words>32</Words>
  <Application>Microsoft Macintosh PowerPoint</Application>
  <PresentationFormat>Widescreen</PresentationFormat>
  <Paragraphs>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Mesh</vt:lpstr>
      <vt:lpstr>Decision Tree &amp; Random Forest Code -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 &amp; Random Forest Code - Lecture</dc:title>
  <dc:creator>White, Teresa</dc:creator>
  <cp:lastModifiedBy>White, Teresa</cp:lastModifiedBy>
  <cp:revision>2</cp:revision>
  <dcterms:created xsi:type="dcterms:W3CDTF">2022-06-30T05:45:54Z</dcterms:created>
  <dcterms:modified xsi:type="dcterms:W3CDTF">2022-06-30T06:02:49Z</dcterms:modified>
</cp:coreProperties>
</file>